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7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78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591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489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688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3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6632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16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265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82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8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3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936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744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9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42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4119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48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D2DF-9ADA-4E9E-8D56-45E384E4E76A}" type="datetimeFigureOut">
              <a:rPr lang="zh-TW" altLang="en-US" smtClean="0"/>
              <a:t>2020/12/11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FC3FA-8258-4F0B-9CAE-9E52C11C1D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518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59976" y="257549"/>
            <a:ext cx="11672047" cy="1046816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臺北榮民總醫院醫學研究部誠徵碩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學士級研究助理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1"/>
          </p:nvPr>
        </p:nvSpPr>
        <p:spPr>
          <a:xfrm>
            <a:off x="488577" y="1344706"/>
            <a:ext cx="5181600" cy="5271247"/>
          </a:xfrm>
        </p:spPr>
        <p:txBody>
          <a:bodyPr>
            <a:normAutofit lnSpcReduction="10000"/>
          </a:bodyPr>
          <a:lstStyle/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職務說明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：動物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細胞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培養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生物化學、分子生物學等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操作以及計畫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主持人臨時交辦事項等。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學歷：國內外公私立大學、研究所畢業生。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科系所：生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醫材料或動物相關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科系。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：周一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周五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9:00-PM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6:00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，周休二日。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工作地點：臺北榮民總醫院致德樓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台北市石牌路二段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薪資：比照科技部計畫。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/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>
          <a:xfrm>
            <a:off x="6468034" y="1331259"/>
            <a:ext cx="5257801" cy="5244353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聯絡人：曾曼芬小姐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聯絡方式：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bigtreechang1224@gmail.com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(02)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2871-2121#7390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應徵方式：請利用電子郵件方式將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履歷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寄給聯絡人曾小姐。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徵選方式：由計畫主持人篩選出合適之人選通知面試。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面試時需攜帶文件：履歷及自傳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有動物實驗經驗者佳。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5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172</TotalTime>
  <Words>162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Times New Roman</vt:lpstr>
      <vt:lpstr>Trebuchet MS</vt:lpstr>
      <vt:lpstr>Tw Cen MT</vt:lpstr>
      <vt:lpstr>電路</vt:lpstr>
      <vt:lpstr>臺北榮民總醫院醫學研究部誠徵碩/學士級研究助理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臺北榮民總醫院醫學研究部誠徵碩/學士級研究助理</dc:title>
  <dc:creator>vghuser</dc:creator>
  <cp:lastModifiedBy>vghuser</cp:lastModifiedBy>
  <cp:revision>11</cp:revision>
  <dcterms:created xsi:type="dcterms:W3CDTF">2020-08-04T06:30:35Z</dcterms:created>
  <dcterms:modified xsi:type="dcterms:W3CDTF">2020-12-11T02:03:09Z</dcterms:modified>
</cp:coreProperties>
</file>