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1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72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5783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5915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8489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6688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233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6325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94164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32657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8825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899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933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5936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27442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7951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6426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64119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8485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7D2DF-9ADA-4E9E-8D56-45E384E4E76A}" type="datetimeFigureOut">
              <a:rPr lang="zh-TW" altLang="en-US" smtClean="0"/>
              <a:t>2020/12/11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FC3FA-8258-4F0B-9CAE-9E52C11C1D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15185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259976" y="257549"/>
            <a:ext cx="11672047" cy="1046816"/>
          </a:xfrm>
        </p:spPr>
        <p:txBody>
          <a:bodyPr>
            <a:noAutofit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臺北榮民總醫院醫學研究部誠徵碩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學士級研究助理</a:t>
            </a:r>
            <a:endParaRPr lang="zh-TW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sz="half" idx="1"/>
          </p:nvPr>
        </p:nvSpPr>
        <p:spPr>
          <a:xfrm>
            <a:off x="488577" y="1344706"/>
            <a:ext cx="5181600" cy="5271247"/>
          </a:xfrm>
        </p:spPr>
        <p:txBody>
          <a:bodyPr>
            <a:normAutofit lnSpcReduction="10000"/>
          </a:bodyPr>
          <a:lstStyle/>
          <a:p>
            <a:pPr algn="just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職務說明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：動物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實驗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細胞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培養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生物化學、分子生物學等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實驗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操作以及計畫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主持人臨時交辦事項等。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學歷：國內外公私立大學、研究所畢業生。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科系所：生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醫材料或動物相關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科系。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工作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時間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：周一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-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周五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AM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9:00-PM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6:00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，周休二日。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工作地點：臺北榮民總醫院致德樓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台北市石牌路二段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322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號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薪資：比照科技部計畫。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/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half" idx="2"/>
          </p:nvPr>
        </p:nvSpPr>
        <p:spPr>
          <a:xfrm>
            <a:off x="6468034" y="1331259"/>
            <a:ext cx="5257801" cy="5244353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聯絡人：曾曼芬小姐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聯絡方式：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bigtreechang1224@gmail.com 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(02)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2871-2121#7390</a:t>
            </a: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應徵方式：請利用電子郵件方式將</a:t>
            </a: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履歷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及</a:t>
            </a: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自傳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寄給聯絡人曾小姐。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徵選方式：由計畫主持人篩選出合適之人選通知面試。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面試時需攜帶文件：履歷及自傳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有動物實驗經驗者佳。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7586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電路">
  <a:themeElements>
    <a:clrScheme name="電路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電路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電路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TM04033919[[fn=電路]]</Template>
  <TotalTime>172</TotalTime>
  <Words>162</Words>
  <Application>Microsoft Office PowerPoint</Application>
  <PresentationFormat>寬螢幕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新細明體</vt:lpstr>
      <vt:lpstr>標楷體</vt:lpstr>
      <vt:lpstr>Arial</vt:lpstr>
      <vt:lpstr>Times New Roman</vt:lpstr>
      <vt:lpstr>Trebuchet MS</vt:lpstr>
      <vt:lpstr>Tw Cen MT</vt:lpstr>
      <vt:lpstr>電路</vt:lpstr>
      <vt:lpstr>臺北榮民總醫院醫學研究部誠徵碩/學士級研究助理</vt:lpstr>
    </vt:vector>
  </TitlesOfParts>
  <Company>臺北榮民總醫院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臺北榮民總醫院醫學研究部誠徵碩/學士級研究助理</dc:title>
  <dc:creator>vghuser</dc:creator>
  <cp:lastModifiedBy>vghuser</cp:lastModifiedBy>
  <cp:revision>11</cp:revision>
  <dcterms:created xsi:type="dcterms:W3CDTF">2020-08-04T06:30:35Z</dcterms:created>
  <dcterms:modified xsi:type="dcterms:W3CDTF">2020-12-11T02:03:09Z</dcterms:modified>
</cp:coreProperties>
</file>