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7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78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591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48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68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233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632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416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3265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82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9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33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936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7442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95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42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6411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48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518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32011" y="203761"/>
            <a:ext cx="10927977" cy="1046816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臺北榮民總醫院醫學研究部誠徵博士級研究助理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488577" y="1344706"/>
            <a:ext cx="5181600" cy="5271247"/>
          </a:xfrm>
        </p:spPr>
        <p:txBody>
          <a:bodyPr>
            <a:normAutofit lnSpcReduction="10000"/>
          </a:bodyPr>
          <a:lstStyle/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職務說明：細胞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培養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動物實驗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生物化學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分子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生物學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實驗設計及執行、結果分析、報告及論文撰寫、計畫主持人臨時交辦事項等。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學歷：國內外公私立研究所畢業生。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科系所：生物醫學或材料相關科系。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：周一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周五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9:00-PM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6:00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，周休二日。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工作地點：臺北榮民總醫院致德樓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台北市石牌路二段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薪資：比照科技部計畫。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half" idx="2"/>
          </p:nvPr>
        </p:nvSpPr>
        <p:spPr>
          <a:xfrm>
            <a:off x="6468034" y="1331259"/>
            <a:ext cx="5257801" cy="524435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聯絡人：曾曼芬小姐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聯絡方式：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bigtreechang1224@gmail.com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(02)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2871-2121#7390</a:t>
            </a: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應徵方式：請利用電子郵件方式將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履歷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自傳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寄給聯絡人曾小姐。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徵選方式：由計畫主持人篩選出合適之人選通知面試。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面試時需攜帶文件：履歷及自傳。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0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59976" y="257549"/>
            <a:ext cx="11672047" cy="1046816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臺北榮民總醫院醫學研究部誠徵碩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學士級研究助理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488577" y="1344706"/>
            <a:ext cx="5181600" cy="5271247"/>
          </a:xfrm>
        </p:spPr>
        <p:txBody>
          <a:bodyPr>
            <a:normAutofit lnSpcReduction="10000"/>
          </a:bodyPr>
          <a:lstStyle/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職務說明：細胞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培養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動物實驗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生物化學、分子生物學等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實驗操作、計畫主持人臨時交辦事項等。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學歷：國內外公私立大學、研究所畢業生。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科系所：生醫或材料相關科系。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：周一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周五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9:00-PM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6:00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，周休二日。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工作地點：臺北榮民總醫院致德樓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台北市石牌路二段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薪資：比照科技部計畫。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half" idx="2"/>
          </p:nvPr>
        </p:nvSpPr>
        <p:spPr>
          <a:xfrm>
            <a:off x="6468034" y="1331259"/>
            <a:ext cx="5257801" cy="524435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聯絡人：曾曼芬小姐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聯絡方式：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bigtreechang1224@gmail.com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(02)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2871-2121#7390</a:t>
            </a: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應徵方式：請利用電子郵件方式將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履歷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自傳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寄給聯絡人曾小姐。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徵選方式：由計畫主持人篩選出合適之人選通知面試。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面試時需攜帶文件：履歷及自傳。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758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163</TotalTime>
  <Words>315</Words>
  <Application>Microsoft Office PowerPoint</Application>
  <PresentationFormat>寬螢幕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Times New Roman</vt:lpstr>
      <vt:lpstr>Trebuchet MS</vt:lpstr>
      <vt:lpstr>Tw Cen MT</vt:lpstr>
      <vt:lpstr>電路</vt:lpstr>
      <vt:lpstr>臺北榮民總醫院醫學研究部誠徵博士級研究助理</vt:lpstr>
      <vt:lpstr>臺北榮民總醫院醫學研究部誠徵碩/學士級研究助理</vt:lpstr>
    </vt:vector>
  </TitlesOfParts>
  <Company>臺北榮民總醫院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臺北榮民總醫院醫學研究部誠徵碩/學士級研究助理</dc:title>
  <dc:creator>vghuser</dc:creator>
  <cp:lastModifiedBy>vghuser</cp:lastModifiedBy>
  <cp:revision>9</cp:revision>
  <dcterms:created xsi:type="dcterms:W3CDTF">2020-08-04T06:30:35Z</dcterms:created>
  <dcterms:modified xsi:type="dcterms:W3CDTF">2020-12-11T02:09:07Z</dcterms:modified>
</cp:coreProperties>
</file>